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82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5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90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16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09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62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15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21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6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8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7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05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07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01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0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8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B58AA0-7F68-43C9-A54C-2186DB270898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E34214-265C-47E1-82BD-007656525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6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consultantplus://offline/ref=962974D88D7D562BD509593FE61163919FDF1CF50D9C09E8CC2B03422DA28EDB38495F4F69EFC0ED76BCCB3331xCDC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114097"/>
            <a:ext cx="9601197" cy="462456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медицинского сертификата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результатов теста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 к COVID-19 теперь возможно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сервиса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342663"/>
            <a:ext cx="9601197" cy="4294209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dirty="0"/>
          </a:p>
          <a:p>
            <a:pPr algn="just"/>
            <a:endParaRPr lang="ru-RU" sz="4900" dirty="0" smtClean="0"/>
          </a:p>
          <a:p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сертификата принимаются положительные результаты с любым уровнем антител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иммуноглобулинов G</a:t>
            </a:r>
            <a:r>
              <a:rPr lang="en-US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можно оформить только один раз при условии, что пользователь раньше не получал медицинский сертификат о перенесенном заболевании или пройденной вакцинации. Сертификат действует 6 месяцев.</a:t>
            </a:r>
          </a:p>
          <a:p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сдачей анализа необходимо убедиться, что лаборатория передает результаты на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сервисе </a:t>
            </a:r>
            <a:r>
              <a:rPr lang="ru-RU" sz="6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нужно будет взять паспорт, СНИЛС и полис ОМС (при наличии).</a:t>
            </a:r>
          </a:p>
          <a:p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сертификат по результатам анализов на антитела появится в личном кабинете на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Госуслугах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подачи заявления. Документ будет доступен как на русском, так и на английском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языке, при условии что данные заграничного паспорта введены на портале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6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осуслуг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Минцифры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 с Минздравом реализовали функцию оформления медицинского сертификата для несовершеннолетних. До 14 лет его можно получить в МФЦ, после 14 - на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Госуслугах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наличии подтвержденной учетной записи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</a:t>
            </a:r>
            <a:r>
              <a:rPr lang="ru-RU" sz="6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Минцифры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21.02.2022 "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Госуслугах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оформить сертификаты по анализам на антитела к COVID-19"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08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3379" y="781921"/>
            <a:ext cx="10163503" cy="421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упрощенного порядка установления и подтверждения инвалидности продлено до 1 июля 2022 года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предполагает автоматическое продление ранее установленной инвалидности на последующие 6 месяцев.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Постановление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Правительства РФ от 17.02.2022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№183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пункт 3 постановления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16 октября 2020 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1697 и пункт 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октября 2020 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1730"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691" y="3483980"/>
            <a:ext cx="2653663" cy="243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77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a__x043e__x043c__x043c__x0435__x043d__x0442__x0430__x0440__x0438__x0438_ xmlns="5e51696d-9a5e-4c5e-a4b7-0154e404d59e">Получение медицинского сертификата теперь возможно через  Госуслуги</_x041a__x043e__x043c__x043c__x0435__x043d__x0442__x0430__x0440__x0438__x0438_>
    <_x0422__x0435__x043c__x0430__x0020__x0434__x043e__x043a__x0443__x043c__x0435__x043d__x0442__x0430_ xmlns="5e51696d-9a5e-4c5e-a4b7-0154e404d59e">15</_x0422__x0435__x043c__x0430__x0020__x0434__x043e__x043a__x0443__x043c__x0435__x043d__x0442__x0430_>
    <parentSyncElement xmlns="5e51696d-9a5e-4c5e-a4b7-0154e404d59e">330</parentSyncElement>
    <_dlc_DocId xmlns="6ea9fbc4-7fa1-4843-98fc-c0034446a7b4">4N4HAA7SX3CC-205-30354</_dlc_DocId>
    <_dlc_DocIdUrl xmlns="6ea9fbc4-7fa1-4843-98fc-c0034446a7b4">
      <Url>http://social.novo-sibirsk.ru/SiteKCSON/jelKCSON/_layouts/DocIdRedir.aspx?ID=4N4HAA7SX3CC-205-30354</Url>
      <Description>4N4HAA7SX3CC-205-30354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D7378FA47148745A1E80ABDFC168E05" ma:contentTypeVersion="3" ma:contentTypeDescription="Создание документа." ma:contentTypeScope="" ma:versionID="aac7874f5bcd2492f98edf510055f9d0">
  <xsd:schema xmlns:xsd="http://www.w3.org/2001/XMLSchema" xmlns:xs="http://www.w3.org/2001/XMLSchema" xmlns:p="http://schemas.microsoft.com/office/2006/metadata/properties" xmlns:ns2="6ea9fbc4-7fa1-4843-98fc-c0034446a7b4" xmlns:ns3="5e51696d-9a5e-4c5e-a4b7-0154e404d59e" targetNamespace="http://schemas.microsoft.com/office/2006/metadata/properties" ma:root="true" ma:fieldsID="69f0ebaf7b45b51b62405aaaa3f8cb0e" ns2:_="" ns3:_="">
    <xsd:import namespace="6ea9fbc4-7fa1-4843-98fc-c0034446a7b4"/>
    <xsd:import namespace="5e51696d-9a5e-4c5e-a4b7-0154e404d59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22__x0435__x043c__x0430__x0020__x0434__x043e__x043a__x0443__x043c__x0435__x043d__x0442__x0430_" minOccurs="0"/>
                <xsd:element ref="ns3:_x041a__x043e__x043c__x043c__x0435__x043d__x0442__x0430__x0440__x0438__x0438_" minOccurs="0"/>
                <xsd:element ref="ns3:parentSyncEle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9fbc4-7fa1-4843-98fc-c0034446a7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1696d-9a5e-4c5e-a4b7-0154e404d59e" elementFormDefault="qualified">
    <xsd:import namespace="http://schemas.microsoft.com/office/2006/documentManagement/types"/>
    <xsd:import namespace="http://schemas.microsoft.com/office/infopath/2007/PartnerControls"/>
    <xsd:element name="_x0422__x0435__x043c__x0430__x0020__x0434__x043e__x043a__x0443__x043c__x0435__x043d__x0442__x0430_" ma:index="11" nillable="true" ma:displayName="Тема документа" ma:list="{3606e267-c3df-412f-8c66-9fc25f9f1855}" ma:internalName="_x0422__x0435__x043c__x0430__x0020__x0434__x043e__x043a__x0443__x043c__x0435__x043d__x0442__x0430_" ma:showField="Title">
      <xsd:simpleType>
        <xsd:restriction base="dms:Lookup"/>
      </xsd:simpleType>
    </xsd:element>
    <xsd:element name="_x041a__x043e__x043c__x043c__x0435__x043d__x0442__x0430__x0440__x0438__x0438_" ma:index="12" nillable="true" ma:displayName="Комментарии" ma:internalName="_x041a__x043e__x043c__x043c__x0435__x043d__x0442__x0430__x0440__x0438__x0438_">
      <xsd:simpleType>
        <xsd:restriction base="dms:Note">
          <xsd:maxLength value="255"/>
        </xsd:restriction>
      </xsd:simpleType>
    </xsd:element>
    <xsd:element name="parentSyncElement" ma:index="13" nillable="true" ma:displayName="parentSyncElement" ma:decimals="0" ma:internalName="parentSyncElement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displayName="Название документа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118D02-670B-43B2-A6EC-BFBF28AE6371}"/>
</file>

<file path=customXml/itemProps2.xml><?xml version="1.0" encoding="utf-8"?>
<ds:datastoreItem xmlns:ds="http://schemas.openxmlformats.org/officeDocument/2006/customXml" ds:itemID="{C7C8DF03-221A-42D5-B9C8-D26DA349BA97}"/>
</file>

<file path=customXml/itemProps3.xml><?xml version="1.0" encoding="utf-8"?>
<ds:datastoreItem xmlns:ds="http://schemas.openxmlformats.org/officeDocument/2006/customXml" ds:itemID="{DA9E560B-0A89-4468-8AD9-3608CFC1F4F4}"/>
</file>

<file path=customXml/itemProps4.xml><?xml version="1.0" encoding="utf-8"?>
<ds:datastoreItem xmlns:ds="http://schemas.openxmlformats.org/officeDocument/2006/customXml" ds:itemID="{28F5DED9-7691-4522-8747-D747A0F0B492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</TotalTime>
  <Words>101</Words>
  <Application>Microsoft Office PowerPoint</Application>
  <PresentationFormat>Произвольный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Натуральные материалы</vt:lpstr>
      <vt:lpstr> Получение медицинского сертификата на основании результатов теста на антитела к COVID-19 теперь возможно с помощью сервиса Госуслуги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медицинского сертификата на Госуслугах</dc:title>
  <dc:creator>Шипилова Валерия Юрьевна</dc:creator>
  <cp:lastModifiedBy>Иванова Наталья Геннадьевна</cp:lastModifiedBy>
  <cp:revision>57</cp:revision>
  <dcterms:created xsi:type="dcterms:W3CDTF">2022-02-24T04:17:14Z</dcterms:created>
  <dcterms:modified xsi:type="dcterms:W3CDTF">2022-03-03T05:38:56Z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0x0101005D7378FA47148745A1E80ABDFC168E05</vt:lpwstr>
  </property>
  <property fmtid="{D5CDD505-2E9C-101B-9397-08002B2CF9AE}" pid="3" name="Order">
    <vt:r8>3035400</vt:r8>
  </property>
  <property fmtid="{D5CDD505-2E9C-101B-9397-08002B2CF9AE}" pid="4" name="_dlc_DocIdItemGuid">
    <vt:lpwstr>810aac12-5fee-43ba-ac39-7f4ec288c86d</vt:lpwstr>
  </property>
</Properties>
</file>